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301" r:id="rId2"/>
    <p:sldId id="298" r:id="rId3"/>
    <p:sldId id="304" r:id="rId4"/>
    <p:sldId id="307" r:id="rId5"/>
    <p:sldId id="297" r:id="rId6"/>
    <p:sldId id="295" r:id="rId7"/>
    <p:sldId id="296" r:id="rId8"/>
    <p:sldId id="293" r:id="rId9"/>
    <p:sldId id="266" r:id="rId10"/>
    <p:sldId id="314" r:id="rId11"/>
    <p:sldId id="315" r:id="rId12"/>
    <p:sldId id="258" r:id="rId13"/>
    <p:sldId id="294" r:id="rId14"/>
    <p:sldId id="260" r:id="rId15"/>
    <p:sldId id="261" r:id="rId16"/>
    <p:sldId id="288" r:id="rId17"/>
    <p:sldId id="313" r:id="rId18"/>
    <p:sldId id="312" r:id="rId19"/>
    <p:sldId id="311" r:id="rId20"/>
    <p:sldId id="309" r:id="rId21"/>
    <p:sldId id="310" r:id="rId22"/>
    <p:sldId id="318" r:id="rId23"/>
    <p:sldId id="305" r:id="rId24"/>
    <p:sldId id="303" r:id="rId25"/>
    <p:sldId id="306" r:id="rId26"/>
    <p:sldId id="256" r:id="rId2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605" autoAdjust="0"/>
    <p:restoredTop sz="84149" autoAdjust="0"/>
  </p:normalViewPr>
  <p:slideViewPr>
    <p:cSldViewPr>
      <p:cViewPr>
        <p:scale>
          <a:sx n="70" d="100"/>
          <a:sy n="70" d="100"/>
        </p:scale>
        <p:origin x="-896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55642-D76F-4EF4-99FD-4F34F3949B24}" type="datetimeFigureOut">
              <a:rPr lang="de-DE" smtClean="0"/>
              <a:pPr/>
              <a:t>03.09.2013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7C8B9-4FB8-4FE7-9A68-6E5195401E7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7C8B9-4FB8-4FE7-9A68-6E5195401E7B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EE30-E7F3-4FB1-AF58-2881D3BAD996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FB98-D8D8-4CDD-800C-22241B0A586F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5FAC-A2AB-4841-B1AA-C428C3555E79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F4EA-D9F9-459D-82AC-6CAD2911A4C5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1C63-99AB-4B6F-ADF2-EDC0BBA60050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C4630-18B0-49E9-88F7-78597F1EC611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E896-B72C-4FD5-9382-C7B1F752BFC2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EE0B-B818-493B-8AE6-F49E29DEBD24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B639-37BB-41A6-AC45-F1E01D94A2EA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27A5-78FE-4B08-9D14-1F4C74449C06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994D2-177C-4DDF-B68F-CECD9B53F32E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Война и мир 1</a:t>
            </a:r>
            <a:endParaRPr lang="de-DE" sz="2000" b="1" dirty="0">
              <a:solidFill>
                <a:srgbClr val="FFFF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F4EA-D9F9-459D-82AC-6CAD2911A4C5}" type="datetime1">
              <a:rPr lang="de-DE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pPr/>
              <a:t>03.09.2013</a:t>
            </a:fld>
            <a:endParaRPr lang="de-DE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staatenlo.info</a:t>
            </a:r>
            <a:endParaRPr lang="de-DE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</a:t>
            </a:fld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928662" y="1214422"/>
            <a:ext cx="7429552" cy="5161972"/>
            <a:chOff x="1000100" y="1214422"/>
            <a:chExt cx="7429552" cy="5161972"/>
          </a:xfrm>
        </p:grpSpPr>
        <p:pic>
          <p:nvPicPr>
            <p:cNvPr id="4098" name="Picture 2" descr="C:\Users\Widerstand\Desktop\18.9.2013\krieg und Frieden\Drohne 1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00100" y="1214422"/>
              <a:ext cx="3571900" cy="2714644"/>
            </a:xfrm>
            <a:prstGeom prst="rect">
              <a:avLst/>
            </a:prstGeom>
            <a:noFill/>
          </p:spPr>
        </p:pic>
        <p:pic>
          <p:nvPicPr>
            <p:cNvPr id="4099" name="Picture 3" descr="C:\Users\Widerstand\Desktop\18.9.2013\krieg und Frieden\franz Luftwaffe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14876" y="1214422"/>
              <a:ext cx="3714768" cy="2714644"/>
            </a:xfrm>
            <a:prstGeom prst="rect">
              <a:avLst/>
            </a:prstGeom>
            <a:noFill/>
          </p:spPr>
        </p:pic>
        <p:pic>
          <p:nvPicPr>
            <p:cNvPr id="4100" name="Picture 4" descr="C:\Users\Widerstand\Desktop\18.9.2013\krieg und Frieden\Panzer.jpe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14876" y="4063012"/>
              <a:ext cx="3714776" cy="2294946"/>
            </a:xfrm>
            <a:prstGeom prst="rect">
              <a:avLst/>
            </a:prstGeom>
            <a:noFill/>
          </p:spPr>
        </p:pic>
        <p:pic>
          <p:nvPicPr>
            <p:cNvPr id="4101" name="Picture 5" descr="C:\Users\Widerstand\Desktop\18.9.2013\krieg und Frieden\Protest 1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00100" y="4071942"/>
              <a:ext cx="3571900" cy="230445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6648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Воссоединение не произошло 1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10</a:t>
            </a:fld>
            <a:endParaRPr lang="de-DE"/>
          </a:p>
        </p:txBody>
      </p:sp>
      <p:grpSp>
        <p:nvGrpSpPr>
          <p:cNvPr id="8" name="Gruppieren 7"/>
          <p:cNvGrpSpPr/>
          <p:nvPr/>
        </p:nvGrpSpPr>
        <p:grpSpPr>
          <a:xfrm>
            <a:off x="2214546" y="1000108"/>
            <a:ext cx="5239714" cy="5286412"/>
            <a:chOff x="2071670" y="1000108"/>
            <a:chExt cx="5239714" cy="5286412"/>
          </a:xfrm>
        </p:grpSpPr>
        <p:pic>
          <p:nvPicPr>
            <p:cNvPr id="11266" name="Picture 2" descr="I:\Bilder\Gesetzblätter\Kanzleramt S 106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71670" y="3286124"/>
              <a:ext cx="5239714" cy="3000396"/>
            </a:xfrm>
            <a:prstGeom prst="rect">
              <a:avLst/>
            </a:prstGeom>
            <a:noFill/>
          </p:spPr>
        </p:pic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71670" y="1000108"/>
              <a:ext cx="5219707" cy="2245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Воссоединение не произошло 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6" name="Grafik 5" descr="NZ Münte mit Mark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928670"/>
            <a:ext cx="3640802" cy="5286412"/>
          </a:xfrm>
          <a:prstGeom prst="rect">
            <a:avLst/>
          </a:prstGeom>
        </p:spPr>
      </p:pic>
      <p:pic>
        <p:nvPicPr>
          <p:cNvPr id="7" name="Grafik 6" descr="Handelsblatt Müntefering mit Mark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928670"/>
            <a:ext cx="3714776" cy="528641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Основной закон против веймарской конституции WRV 1919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601F9-3346-484D-B844-326102DD6137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12</a:t>
            </a:fld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1357290" y="1285860"/>
            <a:ext cx="6500858" cy="4643470"/>
            <a:chOff x="1571604" y="1285860"/>
            <a:chExt cx="6500858" cy="4643470"/>
          </a:xfrm>
        </p:grpSpPr>
        <p:pic>
          <p:nvPicPr>
            <p:cNvPr id="8" name="Grafik 7" descr="GG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1604" y="1285860"/>
              <a:ext cx="3033972" cy="4643470"/>
            </a:xfrm>
            <a:prstGeom prst="rect">
              <a:avLst/>
            </a:prstGeom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57752" y="1285860"/>
              <a:ext cx="3214710" cy="4643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Германия </a:t>
            </a:r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Vassungslos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A36B3-66EC-4362-ACE6-38491643E0C4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3" name="Grafik 2" descr="DEUTSCHLAND VASSUNGSLOS.doc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478" y="1142984"/>
            <a:ext cx="3786129" cy="53578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VERFASSUNG1919 = мирные договоры сторону 1-2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201B-6DFE-433A-BDD6-D0C6477CFE70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14</a:t>
            </a:fld>
            <a:endParaRPr lang="de-DE"/>
          </a:p>
        </p:txBody>
      </p:sp>
      <p:grpSp>
        <p:nvGrpSpPr>
          <p:cNvPr id="8" name="Gruppieren 7"/>
          <p:cNvGrpSpPr/>
          <p:nvPr/>
        </p:nvGrpSpPr>
        <p:grpSpPr>
          <a:xfrm>
            <a:off x="1142976" y="1071546"/>
            <a:ext cx="7000924" cy="4947712"/>
            <a:chOff x="1071538" y="1285860"/>
            <a:chExt cx="7000924" cy="4947712"/>
          </a:xfrm>
        </p:grpSpPr>
        <p:pic>
          <p:nvPicPr>
            <p:cNvPr id="3" name="Grafik 2" descr="VERFASSUNG1919 = Friedensverträge_0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38" y="1285860"/>
              <a:ext cx="3415944" cy="4929222"/>
            </a:xfrm>
            <a:prstGeom prst="rect">
              <a:avLst/>
            </a:prstGeom>
          </p:spPr>
        </p:pic>
        <p:pic>
          <p:nvPicPr>
            <p:cNvPr id="4" name="Grafik 3" descr="VERFASSUNG1919 = Friedensverträge_0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3438" y="1285860"/>
              <a:ext cx="3429024" cy="49477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5210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VERFASSUNG1919 = мирные договоры сторону 3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180F-F169-4670-AFCA-0027325E3538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3" name="Grafik 2" descr="VERFASSUNG1919 = Friedensverträge_0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1214422"/>
            <a:ext cx="3500462" cy="50006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142852"/>
            <a:ext cx="7772400" cy="50006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Более по-немецки Бундестаг сторону 1 - *Die Linke*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FA88-D405-4CEB-8BB7-464CB9C4738F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7" name="Grafik 6" descr="Gesetzentwurf - Die Link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21826" y="1285860"/>
            <a:ext cx="3693314" cy="515294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Военная хитрость новую конституцию 1 (ст. 24)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17</a:t>
            </a:fld>
            <a:endParaRPr lang="de-DE"/>
          </a:p>
        </p:txBody>
      </p:sp>
      <p:grpSp>
        <p:nvGrpSpPr>
          <p:cNvPr id="11" name="Gruppieren 10"/>
          <p:cNvGrpSpPr/>
          <p:nvPr/>
        </p:nvGrpSpPr>
        <p:grpSpPr>
          <a:xfrm>
            <a:off x="1000100" y="1142984"/>
            <a:ext cx="7072362" cy="5115955"/>
            <a:chOff x="1000100" y="897802"/>
            <a:chExt cx="6715172" cy="4973079"/>
          </a:xfrm>
        </p:grpSpPr>
        <p:pic>
          <p:nvPicPr>
            <p:cNvPr id="6" name="Grafik 5" descr="Schäuble mit Marker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495" y="897802"/>
              <a:ext cx="3714777" cy="2912267"/>
            </a:xfrm>
            <a:prstGeom prst="rect">
              <a:avLst/>
            </a:prstGeom>
          </p:spPr>
        </p:pic>
        <p:pic>
          <p:nvPicPr>
            <p:cNvPr id="10242" name="Picture 2" descr="I:\Bilder\EU &amp; BRD\Roth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57554" y="3929066"/>
              <a:ext cx="1857388" cy="1941815"/>
            </a:xfrm>
            <a:prstGeom prst="rect">
              <a:avLst/>
            </a:prstGeom>
            <a:noFill/>
          </p:spPr>
        </p:pic>
        <p:pic>
          <p:nvPicPr>
            <p:cNvPr id="10243" name="Picture 3" descr="I:\Bilder\Protestbewegung\Trojaner 14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00100" y="928670"/>
              <a:ext cx="2842302" cy="2928958"/>
            </a:xfrm>
            <a:prstGeom prst="rect">
              <a:avLst/>
            </a:prstGeom>
            <a:noFill/>
          </p:spPr>
        </p:pic>
        <p:pic>
          <p:nvPicPr>
            <p:cNvPr id="10244" name="Picture 4" descr="I:\Bilder\NWO\gysi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00100" y="4000504"/>
              <a:ext cx="2214578" cy="1857388"/>
            </a:xfrm>
            <a:prstGeom prst="rect">
              <a:avLst/>
            </a:prstGeom>
            <a:noFill/>
          </p:spPr>
        </p:pic>
        <p:pic>
          <p:nvPicPr>
            <p:cNvPr id="10245" name="Picture 5" descr="I:\Bilder\EU &amp; BRD\110906-schachtschneider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57818" y="4000504"/>
              <a:ext cx="2357454" cy="185738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Военная хитрость новую конституцию 2 (ст. 24)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18</a:t>
            </a:fld>
            <a:endParaRPr lang="de-DE"/>
          </a:p>
        </p:txBody>
      </p:sp>
      <p:grpSp>
        <p:nvGrpSpPr>
          <p:cNvPr id="9" name="Gruppieren 8"/>
          <p:cNvGrpSpPr/>
          <p:nvPr/>
        </p:nvGrpSpPr>
        <p:grpSpPr>
          <a:xfrm>
            <a:off x="928662" y="1285860"/>
            <a:ext cx="7500990" cy="5000660"/>
            <a:chOff x="1000100" y="1285860"/>
            <a:chExt cx="7500990" cy="5000660"/>
          </a:xfrm>
        </p:grpSpPr>
        <p:pic>
          <p:nvPicPr>
            <p:cNvPr id="7" name="Grafik 6" descr="Der Tagesspiegel Münte mit Matker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100" y="1285860"/>
              <a:ext cx="3524903" cy="5000660"/>
            </a:xfrm>
            <a:prstGeom prst="rect">
              <a:avLst/>
            </a:prstGeom>
          </p:spPr>
        </p:pic>
        <p:pic>
          <p:nvPicPr>
            <p:cNvPr id="8" name="Grafik 7" descr="Spiegel Münte mit Mark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7752" y="1285860"/>
              <a:ext cx="3643338" cy="50006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План: Тайная акция Основной закон в 2011 - выборы в бундестаг в 2013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6" name="Grafik 5" descr="Spiegel 46 11 - Blatt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5" y="1285860"/>
            <a:ext cx="3835715" cy="5004539"/>
          </a:xfrm>
          <a:prstGeom prst="rect">
            <a:avLst/>
          </a:prstGeom>
        </p:spPr>
      </p:pic>
      <p:pic>
        <p:nvPicPr>
          <p:cNvPr id="7" name="Grafik 6" descr="Spiegel 46 11 - Blatt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1285860"/>
            <a:ext cx="3750032" cy="50006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772400" cy="57150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Война и мир 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000108"/>
            <a:ext cx="357190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Widerstand\Desktop\18.9.2013\krieg und Frieden\NATO STÜTZPUNK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714752"/>
            <a:ext cx="3847870" cy="2643206"/>
          </a:xfrm>
          <a:prstGeom prst="rect">
            <a:avLst/>
          </a:prstGeom>
          <a:noFill/>
        </p:spPr>
      </p:pic>
      <p:pic>
        <p:nvPicPr>
          <p:cNvPr id="1028" name="Picture 4" descr="C:\Users\Widerstand\Desktop\18.9.2013\krieg und Frieden\Kriegskarte BW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714752"/>
            <a:ext cx="3643338" cy="26253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Компетентность союзников в армии - основной закон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6" name="Grafik 5" descr="Artikel 146 Grundgesetz - mit Mark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428736"/>
            <a:ext cx="7584229" cy="3006155"/>
          </a:xfrm>
          <a:prstGeom prst="rect">
            <a:avLst/>
          </a:prstGeom>
        </p:spPr>
      </p:pic>
      <p:pic>
        <p:nvPicPr>
          <p:cNvPr id="9" name="Grafik 8" descr="Artikel 139 (2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4500570"/>
            <a:ext cx="7572428" cy="1581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Высокая рука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6" name="Grafik 5" descr="Put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50" y="1000108"/>
            <a:ext cx="3786214" cy="2145521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71472" y="3214686"/>
            <a:ext cx="4214842" cy="14773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1000" b="1" dirty="0" smtClean="0"/>
              <a:t>Шеф армейского прокурора Российской Федерации (Высокая рука союзников)</a:t>
            </a:r>
          </a:p>
          <a:p>
            <a:r>
              <a:rPr lang="de-DE" sz="1000" b="1" dirty="0" smtClean="0">
                <a:solidFill>
                  <a:schemeClr val="bg1"/>
                </a:solidFill>
              </a:rPr>
              <a:t/>
            </a:r>
            <a:br>
              <a:rPr lang="de-DE" sz="1000" b="1" dirty="0" smtClean="0">
                <a:solidFill>
                  <a:schemeClr val="bg1"/>
                </a:solidFill>
              </a:rPr>
            </a:br>
            <a:r>
              <a:rPr lang="de-DE" sz="1000" b="1" dirty="0" smtClean="0">
                <a:solidFill>
                  <a:schemeClr val="bg1"/>
                </a:solidFill>
              </a:rPr>
              <a:t>Весь процесс принимался и будет от шефа армейским прокурором, </a:t>
            </a:r>
            <a:r>
              <a:rPr lang="de-DE" sz="1000" b="1" dirty="0" err="1" smtClean="0">
                <a:solidFill>
                  <a:schemeClr val="bg1"/>
                </a:solidFill>
              </a:rPr>
              <a:t>CholsunowPereulok</a:t>
            </a:r>
            <a:r>
              <a:rPr lang="de-DE" sz="1000" b="1" dirty="0" smtClean="0">
                <a:solidFill>
                  <a:schemeClr val="bg1"/>
                </a:solidFill>
              </a:rPr>
              <a:t> 14, 119852 Москва / Российскую Федерацию обрабатывает. (ВЫСОКАЯ РУКА СОЮЗНИКОВ)</a:t>
            </a:r>
            <a:endParaRPr lang="de-DE" sz="1000" dirty="0" smtClean="0">
              <a:solidFill>
                <a:schemeClr val="bg1"/>
              </a:solidFill>
            </a:endParaRPr>
          </a:p>
          <a:p>
            <a:r>
              <a:rPr lang="de-DE" sz="1000" b="1" dirty="0" smtClean="0">
                <a:solidFill>
                  <a:schemeClr val="bg1"/>
                </a:solidFill>
              </a:rPr>
              <a:t>Шеф армию прокурора                   </a:t>
            </a:r>
            <a:r>
              <a:rPr lang="az-Cyrl-AZ" sz="1000" b="1" dirty="0" smtClean="0">
                <a:solidFill>
                  <a:schemeClr val="bg1"/>
                </a:solidFill>
              </a:rPr>
              <a:t>Главная военная прокуратура</a:t>
            </a:r>
            <a:endParaRPr lang="az-Cyrl-AZ" sz="1000" dirty="0" smtClean="0">
              <a:solidFill>
                <a:schemeClr val="bg1"/>
              </a:solidFill>
            </a:endParaRPr>
          </a:p>
          <a:p>
            <a:r>
              <a:rPr lang="de-DE" sz="1000" b="1" dirty="0" err="1" smtClean="0">
                <a:solidFill>
                  <a:schemeClr val="bg1"/>
                </a:solidFill>
              </a:rPr>
              <a:t>CholsunowPereulok</a:t>
            </a:r>
            <a:r>
              <a:rPr lang="de-DE" sz="1000" b="1" dirty="0" smtClean="0">
                <a:solidFill>
                  <a:schemeClr val="bg1"/>
                </a:solidFill>
              </a:rPr>
              <a:t> 14                       </a:t>
            </a:r>
            <a:r>
              <a:rPr lang="de-DE" sz="1000" b="1" dirty="0" err="1" smtClean="0">
                <a:solidFill>
                  <a:schemeClr val="bg1"/>
                </a:solidFill>
              </a:rPr>
              <a:t>Cholsunow</a:t>
            </a:r>
            <a:r>
              <a:rPr lang="az-Cyrl-AZ" sz="1000" b="1" dirty="0" smtClean="0">
                <a:solidFill>
                  <a:schemeClr val="bg1"/>
                </a:solidFill>
              </a:rPr>
              <a:t>переулок 14</a:t>
            </a:r>
            <a:endParaRPr lang="az-Cyrl-AZ" sz="1000" dirty="0" smtClean="0">
              <a:solidFill>
                <a:schemeClr val="bg1"/>
              </a:solidFill>
            </a:endParaRPr>
          </a:p>
          <a:p>
            <a:r>
              <a:rPr lang="az-Cyrl-AZ" sz="1000" b="1" dirty="0" smtClean="0">
                <a:solidFill>
                  <a:schemeClr val="bg1"/>
                </a:solidFill>
              </a:rPr>
              <a:t>119 852 </a:t>
            </a:r>
            <a:r>
              <a:rPr lang="de-DE" sz="1000" b="1" dirty="0" smtClean="0">
                <a:solidFill>
                  <a:schemeClr val="bg1"/>
                </a:solidFill>
              </a:rPr>
              <a:t>Москва K 160 119852 </a:t>
            </a:r>
            <a:r>
              <a:rPr lang="az-Cyrl-AZ" sz="1000" b="1" dirty="0" smtClean="0">
                <a:solidFill>
                  <a:schemeClr val="bg1"/>
                </a:solidFill>
              </a:rPr>
              <a:t>Москва </a:t>
            </a:r>
            <a:r>
              <a:rPr lang="de-DE" sz="1000" b="1" dirty="0" smtClean="0">
                <a:solidFill>
                  <a:schemeClr val="bg1"/>
                </a:solidFill>
              </a:rPr>
              <a:t>K 160</a:t>
            </a:r>
            <a:endParaRPr lang="de-DE" sz="1000" dirty="0" smtClean="0">
              <a:solidFill>
                <a:schemeClr val="bg1"/>
              </a:solidFill>
            </a:endParaRPr>
          </a:p>
          <a:p>
            <a:r>
              <a:rPr lang="de-DE" sz="1000" b="1" dirty="0" smtClean="0">
                <a:solidFill>
                  <a:schemeClr val="bg1"/>
                </a:solidFill>
              </a:rPr>
              <a:t>Российская Федерация                          </a:t>
            </a:r>
            <a:r>
              <a:rPr lang="az-Cyrl-AZ" sz="1000" b="1" dirty="0" smtClean="0">
                <a:solidFill>
                  <a:schemeClr val="bg1"/>
                </a:solidFill>
              </a:rPr>
              <a:t>Российская Федерация</a:t>
            </a:r>
            <a:endParaRPr lang="az-Cyrl-AZ" sz="1000" dirty="0">
              <a:solidFill>
                <a:schemeClr val="bg1"/>
              </a:solidFill>
            </a:endParaRPr>
          </a:p>
        </p:txBody>
      </p:sp>
      <p:pic>
        <p:nvPicPr>
          <p:cNvPr id="9" name="Grafik 8" descr="Projekt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3214687"/>
            <a:ext cx="3571900" cy="3643313"/>
          </a:xfrm>
          <a:prstGeom prst="rect">
            <a:avLst/>
          </a:prstGeom>
        </p:spPr>
      </p:pic>
      <p:pic>
        <p:nvPicPr>
          <p:cNvPr id="9219" name="Picture 3" descr="C:\Users\Widerstand\Desktop\18.9.2013\krieg und Frieden\Außenministerium 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1000108"/>
            <a:ext cx="1857372" cy="2095493"/>
          </a:xfrm>
          <a:prstGeom prst="rect">
            <a:avLst/>
          </a:prstGeom>
          <a:noFill/>
        </p:spPr>
      </p:pic>
      <p:pic>
        <p:nvPicPr>
          <p:cNvPr id="9220" name="Picture 4" descr="I:\Bilder\Russland\HMSTA Moskau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1000108"/>
            <a:ext cx="2071702" cy="1714512"/>
          </a:xfrm>
          <a:prstGeom prst="rect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571472" y="4857760"/>
            <a:ext cx="4214842" cy="18928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900" dirty="0" smtClean="0"/>
              <a:t>ФРГ ведет NaZi-колонию III империи с подтверждением факта *DEUTSCH* </a:t>
            </a:r>
            <a:r>
              <a:rPr lang="de-DE" sz="900" dirty="0" smtClean="0">
                <a:solidFill>
                  <a:schemeClr val="bg1"/>
                </a:solidFill>
              </a:rPr>
              <a:t>и приложение закон о единой для всех идеологии от на расстоянии 1934.</a:t>
            </a:r>
          </a:p>
          <a:p>
            <a:r>
              <a:rPr lang="de-DE" sz="900" dirty="0" smtClean="0">
                <a:solidFill>
                  <a:schemeClr val="bg1"/>
                </a:solidFill>
              </a:rPr>
              <a:t>Армия - основной закон перекрывает действительную конституцию 1919.</a:t>
            </a:r>
          </a:p>
          <a:p>
            <a:r>
              <a:rPr lang="de-DE" sz="900" dirty="0" smtClean="0">
                <a:solidFill>
                  <a:schemeClr val="bg1"/>
                </a:solidFill>
              </a:rPr>
              <a:t>ФРГ колонию *DEUTSCH*1934 перекрывает немецкое отечество.</a:t>
            </a:r>
          </a:p>
          <a:p>
            <a:r>
              <a:rPr lang="de-DE" sz="900" dirty="0" smtClean="0">
                <a:solidFill>
                  <a:schemeClr val="bg1"/>
                </a:solidFill>
              </a:rPr>
              <a:t>С 1945 мир Война активно: никаких мирных договоров с 54 нациями.</a:t>
            </a:r>
          </a:p>
          <a:p>
            <a:r>
              <a:rPr lang="de-DE" sz="900" dirty="0" smtClean="0">
                <a:solidFill>
                  <a:schemeClr val="bg1"/>
                </a:solidFill>
              </a:rPr>
              <a:t>ФРГ может, хочет и не может закрывать мир.</a:t>
            </a:r>
          </a:p>
          <a:p>
            <a:r>
              <a:rPr lang="de-DE" sz="900" dirty="0" smtClean="0">
                <a:solidFill>
                  <a:schemeClr val="bg1"/>
                </a:solidFill>
              </a:rPr>
              <a:t>Персонал *DEUTSCH* 1934 был начиная с 08.12.2010 БЕЗ ГРАЖДАНСТВА в ФРГ NaZi-колонию.</a:t>
            </a:r>
          </a:p>
          <a:p>
            <a:endParaRPr lang="de-DE" sz="900" dirty="0" smtClean="0">
              <a:solidFill>
                <a:schemeClr val="bg1"/>
              </a:solidFill>
            </a:endParaRPr>
          </a:p>
          <a:p>
            <a:r>
              <a:rPr lang="de-DE" sz="900" dirty="0" smtClean="0">
                <a:solidFill>
                  <a:schemeClr val="bg1"/>
                </a:solidFill>
              </a:rPr>
              <a:t>Ст. 116 основных законов „немецкое гражданство" в 1934</a:t>
            </a:r>
          </a:p>
          <a:p>
            <a:r>
              <a:rPr lang="de-DE" sz="900" dirty="0" smtClean="0">
                <a:solidFill>
                  <a:schemeClr val="bg1"/>
                </a:solidFill>
              </a:rPr>
              <a:t>Ст. 16 основных законов БЕЗ ГРАЖДАНСТВА</a:t>
            </a:r>
          </a:p>
          <a:p>
            <a:r>
              <a:rPr lang="de-DE" sz="900" dirty="0" smtClean="0">
                <a:solidFill>
                  <a:schemeClr val="bg1"/>
                </a:solidFill>
              </a:rPr>
              <a:t>Ст. 139 основных законов освобождение от фашистской унифицикации</a:t>
            </a:r>
          </a:p>
          <a:p>
            <a:r>
              <a:rPr lang="de-DE" sz="900" dirty="0" smtClean="0">
                <a:solidFill>
                  <a:schemeClr val="bg1"/>
                </a:solidFill>
              </a:rPr>
              <a:t>Ст. 146 основных законов родную принадлежность / мир Мир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2910" y="285729"/>
            <a:ext cx="7772400" cy="128588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Солидарность для родины &amp; мира Мир = будущее для всех</a:t>
            </a:r>
            <a:b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EE30-E7F3-4FB1-AF58-2881D3BAD996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7" name="Grafik 6" descr="Kopie vonweltfried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1785926"/>
            <a:ext cx="6215106" cy="445001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Война и мир 1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6" name="Grafik 5" descr="Kopie vonfranz Luftwaffe.jp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1285860"/>
            <a:ext cx="3524273" cy="2643206"/>
          </a:xfrm>
          <a:prstGeom prst="rect">
            <a:avLst/>
          </a:prstGeom>
        </p:spPr>
      </p:pic>
      <p:pic>
        <p:nvPicPr>
          <p:cNvPr id="7" name="Grafik 6" descr="Kopie vonDrohne 1.jp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285860"/>
            <a:ext cx="3500462" cy="2652115"/>
          </a:xfrm>
          <a:prstGeom prst="rect">
            <a:avLst/>
          </a:prstGeom>
        </p:spPr>
      </p:pic>
      <p:pic>
        <p:nvPicPr>
          <p:cNvPr id="8" name="Grafik 7" descr="Kopie vonPanzer.jpeg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4071942"/>
            <a:ext cx="3511540" cy="2214578"/>
          </a:xfrm>
          <a:prstGeom prst="rect">
            <a:avLst/>
          </a:prstGeom>
        </p:spPr>
      </p:pic>
      <p:pic>
        <p:nvPicPr>
          <p:cNvPr id="9" name="Grafik 8" descr="Kopie vonProtest 1.jpg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00" y="4071942"/>
            <a:ext cx="3500462" cy="221456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Война и мир 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24</a:t>
            </a:fld>
            <a:endParaRPr lang="de-DE"/>
          </a:p>
        </p:txBody>
      </p:sp>
      <p:pic>
        <p:nvPicPr>
          <p:cNvPr id="7" name="Grafik 6" descr="Kriegskarte BW blauer Punk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4" y="3714752"/>
            <a:ext cx="3786214" cy="2606030"/>
          </a:xfrm>
          <a:prstGeom prst="rect">
            <a:avLst/>
          </a:prstGeom>
        </p:spPr>
      </p:pic>
      <p:pic>
        <p:nvPicPr>
          <p:cNvPr id="6" name="Picture 6" descr="C:\Users\Widerstand\Desktop\18.9.2013\krieg und Frieden\Kopie von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071546"/>
            <a:ext cx="3652355" cy="2528035"/>
          </a:xfrm>
          <a:prstGeom prst="rect">
            <a:avLst/>
          </a:prstGeom>
          <a:noFill/>
        </p:spPr>
      </p:pic>
      <p:pic>
        <p:nvPicPr>
          <p:cNvPr id="8" name="Grafik 7" descr="Kopie vonNATO STÜTZPUNK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3714752"/>
            <a:ext cx="3857652" cy="258692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Война и мир 3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2928934"/>
            <a:ext cx="370901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 descr="K:\Tafel mit Rotstric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142984"/>
            <a:ext cx="4143404" cy="5143536"/>
          </a:xfrm>
          <a:prstGeom prst="rect">
            <a:avLst/>
          </a:prstGeom>
          <a:noFill/>
        </p:spPr>
      </p:pic>
      <p:pic>
        <p:nvPicPr>
          <p:cNvPr id="10" name="Grafik 9" descr="Projekt3.png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1142984"/>
            <a:ext cx="2868507" cy="168486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cap="none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Войнаи мир 4</a:t>
            </a:r>
            <a:endParaRPr lang="de-DE" sz="2000" b="1" cap="none" dirty="0">
              <a:solidFill>
                <a:srgbClr val="FFFF00"/>
              </a:solidFill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98EC-8D4A-4B12-82DF-0E2469F0A26F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10" name="Grafik 9" descr="Kopie vonKRIEG 1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857232"/>
            <a:ext cx="4183282" cy="2500330"/>
          </a:xfrm>
          <a:prstGeom prst="rect">
            <a:avLst/>
          </a:prstGeom>
        </p:spPr>
      </p:pic>
      <p:pic>
        <p:nvPicPr>
          <p:cNvPr id="11" name="Grafik 10" descr="Kopie vonSyrien_weinende_Frau_dap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3571876"/>
            <a:ext cx="4143404" cy="2643206"/>
          </a:xfrm>
          <a:prstGeom prst="rect">
            <a:avLst/>
          </a:prstGeom>
        </p:spPr>
      </p:pic>
      <p:pic>
        <p:nvPicPr>
          <p:cNvPr id="14" name="Grafik 13" descr="Kopie vonLord of wa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857232"/>
            <a:ext cx="3714776" cy="2500329"/>
          </a:xfrm>
          <a:prstGeom prst="rect">
            <a:avLst/>
          </a:prstGeom>
        </p:spPr>
      </p:pic>
      <p:pic>
        <p:nvPicPr>
          <p:cNvPr id="15" name="Grafik 14" descr="Kopie vonBundeswehr.jpg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" y="3500438"/>
            <a:ext cx="3726001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Война и мир 3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3</a:t>
            </a:fld>
            <a:endParaRPr lang="de-DE"/>
          </a:p>
        </p:txBody>
      </p:sp>
      <p:grpSp>
        <p:nvGrpSpPr>
          <p:cNvPr id="9" name="Gruppieren 8"/>
          <p:cNvGrpSpPr/>
          <p:nvPr/>
        </p:nvGrpSpPr>
        <p:grpSpPr>
          <a:xfrm>
            <a:off x="857224" y="1071546"/>
            <a:ext cx="7437470" cy="5224474"/>
            <a:chOff x="714348" y="1071546"/>
            <a:chExt cx="7437470" cy="5224474"/>
          </a:xfrm>
        </p:grpSpPr>
        <p:pic>
          <p:nvPicPr>
            <p:cNvPr id="11" name="Grafik 10" descr="Projekt1.png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348" y="1071546"/>
              <a:ext cx="4286280" cy="5214974"/>
            </a:xfrm>
            <a:prstGeom prst="rect">
              <a:avLst/>
            </a:prstGeom>
          </p:spPr>
        </p:pic>
        <p:pic>
          <p:nvPicPr>
            <p:cNvPr id="12" name="Grafik 11" descr="US Basen in West Germany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2086" y="2643182"/>
              <a:ext cx="2849732" cy="3652838"/>
            </a:xfrm>
            <a:prstGeom prst="rect">
              <a:avLst/>
            </a:prstGeom>
          </p:spPr>
        </p:pic>
        <p:pic>
          <p:nvPicPr>
            <p:cNvPr id="13" name="Grafik 12" descr="uno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6380" y="1142984"/>
              <a:ext cx="2857520" cy="142983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Война и мир 4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4</a:t>
            </a:fld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714348" y="1285860"/>
            <a:ext cx="7858180" cy="4973655"/>
            <a:chOff x="1000100" y="1285860"/>
            <a:chExt cx="7858180" cy="4973655"/>
          </a:xfrm>
        </p:grpSpPr>
        <p:pic>
          <p:nvPicPr>
            <p:cNvPr id="8194" name="Picture 2" descr="C:\Users\Widerstand\Desktop\18.9.2013\krieg und Frieden\Lord of wa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0100" y="1285860"/>
              <a:ext cx="3643338" cy="2289510"/>
            </a:xfrm>
            <a:prstGeom prst="rect">
              <a:avLst/>
            </a:prstGeom>
            <a:noFill/>
          </p:spPr>
        </p:pic>
        <p:pic>
          <p:nvPicPr>
            <p:cNvPr id="8195" name="Picture 3" descr="C:\Users\Widerstand\Desktop\18.9.2013\krieg und Frieden\image-194104-galleryV9-abcd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57752" y="1285860"/>
              <a:ext cx="3978801" cy="2286016"/>
            </a:xfrm>
            <a:prstGeom prst="rect">
              <a:avLst/>
            </a:prstGeom>
            <a:noFill/>
          </p:spPr>
        </p:pic>
        <p:pic>
          <p:nvPicPr>
            <p:cNvPr id="8196" name="Picture 4" descr="C:\Users\Widerstand\Desktop\18.9.2013\krieg und Frieden\Syrien_weinende_Frau_dapd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57752" y="3786190"/>
              <a:ext cx="4000528" cy="2457452"/>
            </a:xfrm>
            <a:prstGeom prst="rect">
              <a:avLst/>
            </a:prstGeom>
            <a:noFill/>
          </p:spPr>
        </p:pic>
        <p:pic>
          <p:nvPicPr>
            <p:cNvPr id="8197" name="Picture 5" descr="C:\Users\Widerstand\Desktop\18.9.2013\krieg und Frieden\Bundeswehr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00100" y="3786190"/>
              <a:ext cx="3657600" cy="24733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Мировая война не закончено - объявления войны против Германии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6" name="Grafik 5" descr="Kriegserklärungen gegen Deutschland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285860"/>
            <a:ext cx="3575616" cy="4929222"/>
          </a:xfrm>
          <a:prstGeom prst="rect">
            <a:avLst/>
          </a:prstGeom>
        </p:spPr>
      </p:pic>
      <p:pic>
        <p:nvPicPr>
          <p:cNvPr id="7" name="Grafik 6" descr="Kriegserklärungen gegen Deutschland_0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1285860"/>
            <a:ext cx="3494676" cy="4929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Документы из поста канцлера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6" name="Grafik 5" descr="DOK- Kanzleram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1285860"/>
            <a:ext cx="3572218" cy="5042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Протокол французских председателей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6" name="Grafik 5" descr="Protokoll franz. Vorsitzen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1285860"/>
            <a:ext cx="3639929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Германия перекрывает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8232-4E61-49CE-9181-BAE9B097AB9B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8</a:t>
            </a:fld>
            <a:endParaRPr lang="de-DE"/>
          </a:p>
        </p:txBody>
      </p:sp>
      <p:grpSp>
        <p:nvGrpSpPr>
          <p:cNvPr id="8" name="Gruppieren 7"/>
          <p:cNvGrpSpPr/>
          <p:nvPr/>
        </p:nvGrpSpPr>
        <p:grpSpPr>
          <a:xfrm>
            <a:off x="924827" y="1214422"/>
            <a:ext cx="7639047" cy="5161211"/>
            <a:chOff x="924827" y="1214422"/>
            <a:chExt cx="7639047" cy="5161211"/>
          </a:xfrm>
        </p:grpSpPr>
        <p:pic>
          <p:nvPicPr>
            <p:cNvPr id="3" name="Grafik 2" descr="DEUTSCHLAND überlagert 2.doc_0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827" y="1214422"/>
              <a:ext cx="3647174" cy="5161211"/>
            </a:xfrm>
            <a:prstGeom prst="rect">
              <a:avLst/>
            </a:prstGeom>
          </p:spPr>
        </p:pic>
        <p:pic>
          <p:nvPicPr>
            <p:cNvPr id="4" name="Grafik 3" descr="DEUTSCHLAND überlagert 2.doc_0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9190" y="1214422"/>
              <a:ext cx="3634684" cy="514353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ФРГ - это не Германия</a:t>
            </a:r>
            <a:endParaRPr lang="de-DE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D68-7B18-41CE-B48F-3A36DD5A21B8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7" name="Grafik 6" descr="Britische Botschaft Berlin 18.11.20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1285860"/>
            <a:ext cx="5045855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Benutzerdefiniert 8">
      <a:dk1>
        <a:sysClr val="windowText" lastClr="000000"/>
      </a:dk1>
      <a:lt1>
        <a:srgbClr val="000000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351</Words>
  <Application>Microsoft Office PowerPoint</Application>
  <PresentationFormat>Bildschirmpräsentation (4:3)</PresentationFormat>
  <Paragraphs>122</Paragraphs>
  <Slides>26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7" baseType="lpstr">
      <vt:lpstr>Larissa-Design</vt:lpstr>
      <vt:lpstr>Война и мир 1</vt:lpstr>
      <vt:lpstr>Война и мир 2</vt:lpstr>
      <vt:lpstr>Война и мир 3</vt:lpstr>
      <vt:lpstr>Война и мир 4</vt:lpstr>
      <vt:lpstr>Мировая война не закончено - объявления войны против Германии</vt:lpstr>
      <vt:lpstr>Документы из поста канцлера</vt:lpstr>
      <vt:lpstr>Протокол французских председателей</vt:lpstr>
      <vt:lpstr>Германия перекрывает</vt:lpstr>
      <vt:lpstr>ФРГ - это не Германия</vt:lpstr>
      <vt:lpstr>Воссоединение не произошло 1</vt:lpstr>
      <vt:lpstr>Воссоединение не произошло 2</vt:lpstr>
      <vt:lpstr>Основной закон против веймарской конституции WRV 1919</vt:lpstr>
      <vt:lpstr>Германия Vassungslos</vt:lpstr>
      <vt:lpstr>VERFASSUNG1919 = мирные договоры сторону 1-2</vt:lpstr>
      <vt:lpstr>VERFASSUNG1919 = мирные договоры сторону 3</vt:lpstr>
      <vt:lpstr>Более по-немецки Бундестаг сторону 1 - *Die Linke*</vt:lpstr>
      <vt:lpstr>Военная хитрость новую конституцию 1 (ст. 24)</vt:lpstr>
      <vt:lpstr>Военная хитрость новую конституцию 2 (ст. 24)</vt:lpstr>
      <vt:lpstr>План: Тайная акция Основной закон в 2011 - выборы в бундестаг в 2013</vt:lpstr>
      <vt:lpstr>Компетентность союзников в армии - основной закон</vt:lpstr>
      <vt:lpstr>Высокая рука</vt:lpstr>
      <vt:lpstr>Солидарность для родины &amp; мира Мир = будущее для всех  </vt:lpstr>
      <vt:lpstr>Война и мир 1</vt:lpstr>
      <vt:lpstr>Война и мир 2</vt:lpstr>
      <vt:lpstr>Война и мир 3</vt:lpstr>
      <vt:lpstr>Войнаи мир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Widerstand</dc:creator>
  <cp:lastModifiedBy>Widerstand</cp:lastModifiedBy>
  <cp:revision>150</cp:revision>
  <dcterms:created xsi:type="dcterms:W3CDTF">2013-08-09T21:04:16Z</dcterms:created>
  <dcterms:modified xsi:type="dcterms:W3CDTF">2013-09-03T00:06:29Z</dcterms:modified>
</cp:coreProperties>
</file>